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7556500" cy="10693400"/>
  <p:notesSz cx="6858000" cy="9144000"/>
  <p:embeddedFontLst>
    <p:embeddedFont>
      <p:font typeface="NeoGeo Semi-Bold" charset="1" panose="000000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351430"/>
            <a:ext cx="7788600" cy="5189155"/>
          </a:xfrm>
          <a:custGeom>
            <a:avLst/>
            <a:gdLst/>
            <a:ahLst/>
            <a:cxnLst/>
            <a:rect r="r" b="b" t="t" l="l"/>
            <a:pathLst>
              <a:path h="5189155" w="7788600">
                <a:moveTo>
                  <a:pt x="0" y="0"/>
                </a:moveTo>
                <a:lnTo>
                  <a:pt x="7788600" y="0"/>
                </a:lnTo>
                <a:lnTo>
                  <a:pt x="7788600" y="5189155"/>
                </a:lnTo>
                <a:lnTo>
                  <a:pt x="0" y="5189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837725"/>
            <a:ext cx="7560000" cy="5854275"/>
          </a:xfrm>
          <a:custGeom>
            <a:avLst/>
            <a:gdLst/>
            <a:ahLst/>
            <a:cxnLst/>
            <a:rect r="r" b="b" t="t" l="l"/>
            <a:pathLst>
              <a:path h="5854275" w="7560000">
                <a:moveTo>
                  <a:pt x="0" y="0"/>
                </a:moveTo>
                <a:lnTo>
                  <a:pt x="7560000" y="0"/>
                </a:lnTo>
                <a:lnTo>
                  <a:pt x="7560000" y="5854275"/>
                </a:lnTo>
                <a:lnTo>
                  <a:pt x="0" y="58542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3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2872" y="5989766"/>
            <a:ext cx="7788600" cy="10501483"/>
          </a:xfrm>
          <a:custGeom>
            <a:avLst/>
            <a:gdLst/>
            <a:ahLst/>
            <a:cxnLst/>
            <a:rect r="r" b="b" t="t" l="l"/>
            <a:pathLst>
              <a:path h="10501483" w="7788600">
                <a:moveTo>
                  <a:pt x="0" y="0"/>
                </a:moveTo>
                <a:lnTo>
                  <a:pt x="7788600" y="0"/>
                </a:lnTo>
                <a:lnTo>
                  <a:pt x="7788600" y="10501483"/>
                </a:lnTo>
                <a:lnTo>
                  <a:pt x="0" y="105014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872" y="4704452"/>
            <a:ext cx="7788600" cy="5749429"/>
            <a:chOff x="0" y="0"/>
            <a:chExt cx="2791258" cy="206046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91259" cy="2060466"/>
            </a:xfrm>
            <a:custGeom>
              <a:avLst/>
              <a:gdLst/>
              <a:ahLst/>
              <a:cxnLst/>
              <a:rect r="r" b="b" t="t" l="l"/>
              <a:pathLst>
                <a:path h="2060466" w="2791259">
                  <a:moveTo>
                    <a:pt x="0" y="0"/>
                  </a:moveTo>
                  <a:lnTo>
                    <a:pt x="2791259" y="0"/>
                  </a:lnTo>
                  <a:lnTo>
                    <a:pt x="2791259" y="2060466"/>
                  </a:lnTo>
                  <a:lnTo>
                    <a:pt x="0" y="2060466"/>
                  </a:lnTo>
                  <a:close/>
                </a:path>
              </a:pathLst>
            </a:custGeom>
            <a:solidFill>
              <a:srgbClr val="17181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791258" cy="21176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28" y="993862"/>
            <a:ext cx="7560000" cy="2759400"/>
          </a:xfrm>
          <a:custGeom>
            <a:avLst/>
            <a:gdLst/>
            <a:ahLst/>
            <a:cxnLst/>
            <a:rect r="r" b="b" t="t" l="l"/>
            <a:pathLst>
              <a:path h="2759400" w="7560000">
                <a:moveTo>
                  <a:pt x="0" y="0"/>
                </a:moveTo>
                <a:lnTo>
                  <a:pt x="7560000" y="0"/>
                </a:lnTo>
                <a:lnTo>
                  <a:pt x="7560000" y="2759400"/>
                </a:lnTo>
                <a:lnTo>
                  <a:pt x="0" y="2759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04594" y="5533458"/>
            <a:ext cx="6953669" cy="4402542"/>
          </a:xfrm>
          <a:custGeom>
            <a:avLst/>
            <a:gdLst/>
            <a:ahLst/>
            <a:cxnLst/>
            <a:rect r="r" b="b" t="t" l="l"/>
            <a:pathLst>
              <a:path h="4402542" w="6953669">
                <a:moveTo>
                  <a:pt x="0" y="0"/>
                </a:moveTo>
                <a:lnTo>
                  <a:pt x="6953668" y="0"/>
                </a:lnTo>
                <a:lnTo>
                  <a:pt x="6953668" y="4402542"/>
                </a:lnTo>
                <a:lnTo>
                  <a:pt x="0" y="44025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5684437"/>
            <a:ext cx="4502020" cy="5121863"/>
          </a:xfrm>
          <a:custGeom>
            <a:avLst/>
            <a:gdLst/>
            <a:ahLst/>
            <a:cxnLst/>
            <a:rect r="r" b="b" t="t" l="l"/>
            <a:pathLst>
              <a:path h="5121863" w="4502020">
                <a:moveTo>
                  <a:pt x="0" y="0"/>
                </a:moveTo>
                <a:lnTo>
                  <a:pt x="4502020" y="0"/>
                </a:lnTo>
                <a:lnTo>
                  <a:pt x="4502020" y="5121863"/>
                </a:lnTo>
                <a:lnTo>
                  <a:pt x="0" y="51218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90610" y="450548"/>
            <a:ext cx="824230" cy="773972"/>
          </a:xfrm>
          <a:custGeom>
            <a:avLst/>
            <a:gdLst/>
            <a:ahLst/>
            <a:cxnLst/>
            <a:rect r="r" b="b" t="t" l="l"/>
            <a:pathLst>
              <a:path h="773972" w="824230">
                <a:moveTo>
                  <a:pt x="0" y="0"/>
                </a:moveTo>
                <a:lnTo>
                  <a:pt x="824231" y="0"/>
                </a:lnTo>
                <a:lnTo>
                  <a:pt x="824231" y="773972"/>
                </a:lnTo>
                <a:lnTo>
                  <a:pt x="0" y="773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87720" y="5684437"/>
            <a:ext cx="3315053" cy="3975524"/>
          </a:xfrm>
          <a:custGeom>
            <a:avLst/>
            <a:gdLst/>
            <a:ahLst/>
            <a:cxnLst/>
            <a:rect r="r" b="b" t="t" l="l"/>
            <a:pathLst>
              <a:path h="3975524" w="3315053">
                <a:moveTo>
                  <a:pt x="0" y="0"/>
                </a:moveTo>
                <a:lnTo>
                  <a:pt x="3315053" y="0"/>
                </a:lnTo>
                <a:lnTo>
                  <a:pt x="3315053" y="3975524"/>
                </a:lnTo>
                <a:lnTo>
                  <a:pt x="0" y="39755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4387720" y="8245369"/>
            <a:ext cx="3286580" cy="4086684"/>
          </a:xfrm>
          <a:custGeom>
            <a:avLst/>
            <a:gdLst/>
            <a:ahLst/>
            <a:cxnLst/>
            <a:rect r="r" b="b" t="t" l="l"/>
            <a:pathLst>
              <a:path h="4086684" w="3286580">
                <a:moveTo>
                  <a:pt x="0" y="0"/>
                </a:moveTo>
                <a:lnTo>
                  <a:pt x="3286580" y="0"/>
                </a:lnTo>
                <a:lnTo>
                  <a:pt x="3286580" y="4086684"/>
                </a:lnTo>
                <a:lnTo>
                  <a:pt x="0" y="40866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90610" y="961620"/>
            <a:ext cx="6950274" cy="4452679"/>
          </a:xfrm>
          <a:custGeom>
            <a:avLst/>
            <a:gdLst/>
            <a:ahLst/>
            <a:cxnLst/>
            <a:rect r="r" b="b" t="t" l="l"/>
            <a:pathLst>
              <a:path h="4452679" w="6950274">
                <a:moveTo>
                  <a:pt x="0" y="0"/>
                </a:moveTo>
                <a:lnTo>
                  <a:pt x="6950274" y="0"/>
                </a:lnTo>
                <a:lnTo>
                  <a:pt x="6950274" y="4452679"/>
                </a:lnTo>
                <a:lnTo>
                  <a:pt x="0" y="44526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88724" y="195994"/>
            <a:ext cx="7848724" cy="10496006"/>
          </a:xfrm>
          <a:custGeom>
            <a:avLst/>
            <a:gdLst/>
            <a:ahLst/>
            <a:cxnLst/>
            <a:rect r="r" b="b" t="t" l="l"/>
            <a:pathLst>
              <a:path h="10496006" w="7848724">
                <a:moveTo>
                  <a:pt x="0" y="0"/>
                </a:moveTo>
                <a:lnTo>
                  <a:pt x="7848724" y="0"/>
                </a:lnTo>
                <a:lnTo>
                  <a:pt x="7848724" y="10496006"/>
                </a:lnTo>
                <a:lnTo>
                  <a:pt x="0" y="10496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0852" y="6259446"/>
            <a:ext cx="7835152" cy="5298661"/>
          </a:xfrm>
          <a:custGeom>
            <a:avLst/>
            <a:gdLst/>
            <a:ahLst/>
            <a:cxnLst/>
            <a:rect r="r" b="b" t="t" l="l"/>
            <a:pathLst>
              <a:path h="5298661" w="7835152">
                <a:moveTo>
                  <a:pt x="0" y="0"/>
                </a:moveTo>
                <a:lnTo>
                  <a:pt x="7835152" y="0"/>
                </a:lnTo>
                <a:lnTo>
                  <a:pt x="7835152" y="5298661"/>
                </a:lnTo>
                <a:lnTo>
                  <a:pt x="0" y="5298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2793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0631" y="756000"/>
            <a:ext cx="6020069" cy="5637267"/>
          </a:xfrm>
          <a:custGeom>
            <a:avLst/>
            <a:gdLst/>
            <a:ahLst/>
            <a:cxnLst/>
            <a:rect r="r" b="b" t="t" l="l"/>
            <a:pathLst>
              <a:path h="5637267" w="6020069">
                <a:moveTo>
                  <a:pt x="0" y="0"/>
                </a:moveTo>
                <a:lnTo>
                  <a:pt x="6020068" y="0"/>
                </a:lnTo>
                <a:lnTo>
                  <a:pt x="6020068" y="5637267"/>
                </a:lnTo>
                <a:lnTo>
                  <a:pt x="0" y="56372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903" t="-667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76631" y="481769"/>
            <a:ext cx="814739" cy="661975"/>
          </a:xfrm>
          <a:custGeom>
            <a:avLst/>
            <a:gdLst/>
            <a:ahLst/>
            <a:cxnLst/>
            <a:rect r="r" b="b" t="t" l="l"/>
            <a:pathLst>
              <a:path h="661975" w="814739">
                <a:moveTo>
                  <a:pt x="0" y="0"/>
                </a:moveTo>
                <a:lnTo>
                  <a:pt x="814738" y="0"/>
                </a:lnTo>
                <a:lnTo>
                  <a:pt x="814738" y="661975"/>
                </a:lnTo>
                <a:lnTo>
                  <a:pt x="0" y="661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3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7788600" cy="4381088"/>
          </a:xfrm>
          <a:custGeom>
            <a:avLst/>
            <a:gdLst/>
            <a:ahLst/>
            <a:cxnLst/>
            <a:rect r="r" b="b" t="t" l="l"/>
            <a:pathLst>
              <a:path h="4381088" w="7788600">
                <a:moveTo>
                  <a:pt x="0" y="0"/>
                </a:moveTo>
                <a:lnTo>
                  <a:pt x="7788600" y="0"/>
                </a:lnTo>
                <a:lnTo>
                  <a:pt x="7788600" y="4381088"/>
                </a:lnTo>
                <a:lnTo>
                  <a:pt x="0" y="4381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33421" y="4628936"/>
            <a:ext cx="735215" cy="572784"/>
          </a:xfrm>
          <a:custGeom>
            <a:avLst/>
            <a:gdLst/>
            <a:ahLst/>
            <a:cxnLst/>
            <a:rect r="r" b="b" t="t" l="l"/>
            <a:pathLst>
              <a:path h="572784" w="735215">
                <a:moveTo>
                  <a:pt x="0" y="0"/>
                </a:moveTo>
                <a:lnTo>
                  <a:pt x="735215" y="0"/>
                </a:lnTo>
                <a:lnTo>
                  <a:pt x="735215" y="572784"/>
                </a:lnTo>
                <a:lnTo>
                  <a:pt x="0" y="572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478213" y="5080007"/>
            <a:ext cx="8673375" cy="4553149"/>
          </a:xfrm>
          <a:custGeom>
            <a:avLst/>
            <a:gdLst/>
            <a:ahLst/>
            <a:cxnLst/>
            <a:rect r="r" b="b" t="t" l="l"/>
            <a:pathLst>
              <a:path h="4553149" w="8673375">
                <a:moveTo>
                  <a:pt x="0" y="0"/>
                </a:moveTo>
                <a:lnTo>
                  <a:pt x="8673375" y="0"/>
                </a:lnTo>
                <a:lnTo>
                  <a:pt x="8673375" y="4553149"/>
                </a:lnTo>
                <a:lnTo>
                  <a:pt x="0" y="45531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7422664"/>
            <a:ext cx="7788600" cy="3383636"/>
          </a:xfrm>
          <a:custGeom>
            <a:avLst/>
            <a:gdLst/>
            <a:ahLst/>
            <a:cxnLst/>
            <a:rect r="r" b="b" t="t" l="l"/>
            <a:pathLst>
              <a:path h="3383636" w="7788600">
                <a:moveTo>
                  <a:pt x="0" y="0"/>
                </a:moveTo>
                <a:lnTo>
                  <a:pt x="7788600" y="0"/>
                </a:lnTo>
                <a:lnTo>
                  <a:pt x="7788600" y="3383636"/>
                </a:lnTo>
                <a:lnTo>
                  <a:pt x="0" y="33836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14300" y="2898660"/>
            <a:ext cx="7406422" cy="4894679"/>
          </a:xfrm>
          <a:custGeom>
            <a:avLst/>
            <a:gdLst/>
            <a:ahLst/>
            <a:cxnLst/>
            <a:rect r="r" b="b" t="t" l="l"/>
            <a:pathLst>
              <a:path h="4894679" w="7406422">
                <a:moveTo>
                  <a:pt x="0" y="0"/>
                </a:moveTo>
                <a:lnTo>
                  <a:pt x="7406422" y="0"/>
                </a:lnTo>
                <a:lnTo>
                  <a:pt x="7406422" y="4894680"/>
                </a:lnTo>
                <a:lnTo>
                  <a:pt x="0" y="4894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163271" y="599605"/>
            <a:ext cx="7560000" cy="2549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00"/>
              </a:lnSpc>
            </a:pPr>
            <a:r>
              <a:rPr lang="en-US" sz="20000" b="true">
                <a:solidFill>
                  <a:srgbClr val="F4F3EE">
                    <a:alpha val="23922"/>
                  </a:srgbClr>
                </a:solidFill>
                <a:latin typeface="NeoGeo Semi-Bold"/>
                <a:ea typeface="NeoGeo Semi-Bold"/>
                <a:cs typeface="NeoGeo Semi-Bold"/>
                <a:sym typeface="NeoGeo Semi-Bold"/>
              </a:rPr>
              <a:t>2027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DAHLZzPLkXo</dc:identifier>
  <dcterms:modified xsi:type="dcterms:W3CDTF">2011-08-01T06:04:30Z</dcterms:modified>
  <cp:revision>1</cp:revision>
  <dc:title>2027 Slingshot Structure</dc:title>
</cp:coreProperties>
</file>